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29"/>
  </p:notesMasterIdLst>
  <p:handoutMasterIdLst>
    <p:handoutMasterId r:id="rId30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81" r:id="rId14"/>
    <p:sldId id="282" r:id="rId15"/>
    <p:sldId id="266" r:id="rId16"/>
    <p:sldId id="280" r:id="rId17"/>
    <p:sldId id="285" r:id="rId18"/>
    <p:sldId id="28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9" r:id="rId28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19A62C-6A91-4C6B-AA62-FB7A7B1C4033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5CDEBD-EF8F-487A-856D-CC68DBEFA78B}" type="slidenum">
              <a:rPr lang="pt-BR" noProof="1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961024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B1102D4-6660-447D-A146-EB2C97FBEB98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1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293C6C-82EA-4D9D-AA8A-69C85F2EE2B5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537326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1" smtClean="0"/>
              <a:t>Clique para editar o estilo do subtítulo Mestre</a:t>
            </a:r>
            <a:endParaRPr lang="pt-BR" noProof="1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5D3FB1E3-820C-439B-9756-3AD7B2FFBD91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8" name="Conector Reto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9A8E4E-97F4-48B7-8D62-F7B9CA6906B9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F7914F-7D72-493A-B587-3E26844D605E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708A73-389B-41F2-AABC-8E4FAC773D17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579931-C822-48C1-9E49-506D49E8AF36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7" name="Conector Reto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 smtClean="0"/>
              <a:t>Clique para editar o título mestre</a:t>
            </a:r>
            <a:endParaRPr lang="pt-BR" noProof="1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D31EB8-95D5-4E04-B631-8FEDD8A58F14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 smtClean="0"/>
              <a:t>Clique para editar o título mestre</a:t>
            </a:r>
            <a:endParaRPr lang="pt-BR" noProof="1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800714-7F7B-4EBC-A0CB-35E85ED02454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8F9A48-32DB-4B0A-9A9C-0F9EFF598231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476FCE-3E34-4B58-9226-D1419E0533C2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98D6E-B6E2-4E91-8DEF-EE9ACFD48FC8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1" smtClean="0"/>
              <a:t>Clique no ícone para adicionar uma imagem</a:t>
            </a:r>
            <a:endParaRPr lang="pt-BR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2FBCA-D64F-40F9-A194-F15E32106366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16E8A02-5D9F-483B-83E7-133B94721E4F}" type="datetime1">
              <a:rPr lang="pt-BR" noProof="1" smtClean="0"/>
              <a:t>12/06/2020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ADAPTAÇÃO CURRICULAR</a:t>
            </a:r>
            <a:br>
              <a:rPr lang="pt-BR" dirty="0" smtClean="0"/>
            </a:br>
            <a:r>
              <a:rPr lang="pt-BR" dirty="0" smtClean="0"/>
              <a:t>HISTÓRIA</a:t>
            </a:r>
            <a:endParaRPr lang="pt-BR" dirty="0"/>
          </a:p>
        </p:txBody>
      </p:sp>
      <p:pic>
        <p:nvPicPr>
          <p:cNvPr id="1026" name="Picture 2" descr="História, estudo das ações do homem no tempo e espaço - Brasil 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8" y="1832065"/>
            <a:ext cx="7042059" cy="469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432" t="19018" r="24566" b="34375"/>
          <a:stretch/>
        </p:blipFill>
        <p:spPr>
          <a:xfrm>
            <a:off x="473617" y="378822"/>
            <a:ext cx="11314133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3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2123" t="29324" r="21755" b="15090"/>
          <a:stretch/>
        </p:blipFill>
        <p:spPr>
          <a:xfrm>
            <a:off x="564658" y="365760"/>
            <a:ext cx="10669399" cy="59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Atentar: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3000" dirty="0"/>
              <a:t>Na escolha das habilidades que serão desenvolvidas ter em vista que o aluno aprende num ritmo diferente. </a:t>
            </a:r>
          </a:p>
          <a:p>
            <a:pPr algn="just"/>
            <a:r>
              <a:rPr lang="pt-BR" sz="3000" dirty="0"/>
              <a:t>Sondagem/ levantamento de conhecimentos prévios: necessária como com qualquer outro aluno.</a:t>
            </a:r>
          </a:p>
          <a:p>
            <a:pPr algn="just"/>
            <a:r>
              <a:rPr lang="pt-BR" sz="3000" dirty="0"/>
              <a:t>No desenvolvimento da SA, buscar materiais que trabalhem com o visual. </a:t>
            </a:r>
          </a:p>
          <a:p>
            <a:pPr algn="just"/>
            <a:r>
              <a:rPr lang="pt-BR" sz="3000" dirty="0"/>
              <a:t>Buscar agrupamentos produtivos para esse aluno. </a:t>
            </a:r>
          </a:p>
          <a:p>
            <a:pPr algn="just"/>
            <a:r>
              <a:rPr lang="pt-BR" sz="3000" dirty="0"/>
              <a:t>Avaliação- não deixar de lado a escrita, porém, sempre oportunizar a expressão oral desse aluno.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83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07" t="12130" r="28067" b="36119"/>
          <a:stretch/>
        </p:blipFill>
        <p:spPr>
          <a:xfrm>
            <a:off x="1201783" y="438695"/>
            <a:ext cx="8895806" cy="59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934" t="28125" r="28281" b="28839"/>
          <a:stretch/>
        </p:blipFill>
        <p:spPr>
          <a:xfrm>
            <a:off x="679386" y="400595"/>
            <a:ext cx="10339134" cy="53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2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537" t="15446" r="28381" b="25446"/>
          <a:stretch/>
        </p:blipFill>
        <p:spPr>
          <a:xfrm>
            <a:off x="1423850" y="387532"/>
            <a:ext cx="8229601" cy="59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8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4157" y="477078"/>
            <a:ext cx="10588486" cy="621527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Proposta de adaptação: explorar a imagem, questionando e levantando os conhecimentos prévios. Espera-se que o aluno participe oralmente das atividades. 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Resultado de imagem para DIREITO A EDUCACA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65" y="1706565"/>
            <a:ext cx="5963823" cy="3756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71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3096" y="463826"/>
            <a:ext cx="10545152" cy="5708374"/>
          </a:xfrm>
        </p:spPr>
        <p:txBody>
          <a:bodyPr/>
          <a:lstStyle/>
          <a:p>
            <a:pPr algn="just"/>
            <a:r>
              <a:rPr lang="pt-BR" dirty="0"/>
              <a:t>Dando continuidade, é possível explorar a situação de desrespeito aos direitos humanos pedindo que o aluno descreva a imagem e problematizando a situação, resgatando suas vivências.</a:t>
            </a:r>
          </a:p>
        </p:txBody>
      </p:sp>
      <p:pic>
        <p:nvPicPr>
          <p:cNvPr id="4" name="Imagem 3" descr="Resultado de imagem para DEFICIENTE ESCADA DESENH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666875"/>
            <a:ext cx="4953000" cy="352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56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851" y="437322"/>
            <a:ext cx="11039061" cy="6149008"/>
          </a:xfrm>
        </p:spPr>
        <p:txBody>
          <a:bodyPr/>
          <a:lstStyle/>
          <a:p>
            <a:pPr algn="just"/>
            <a:r>
              <a:rPr lang="pt-BR" dirty="0"/>
              <a:t>Dessa forma, é possível concluir o que seria um “direito humano” e o desrespeito em relação a ele. </a:t>
            </a:r>
          </a:p>
          <a:p>
            <a:pPr algn="just"/>
            <a:r>
              <a:rPr lang="pt-BR" dirty="0"/>
              <a:t>Em seguida, é possível dar continuidade ao trabalho contrapondo inúmeras outras imagens, explorando essa ideia dos direitos humanos e o desrespeito, incentivando que o aluno produza algo tendo como base suas aprendizagens: um desenho ou até algumas frases, se for possível. Para isso é viável utilizar os agrupamentos (o DI fala e o colega escreve). </a:t>
            </a:r>
          </a:p>
          <a:p>
            <a:pPr algn="just"/>
            <a:r>
              <a:rPr lang="pt-BR" dirty="0"/>
              <a:t>Muitos temas podem ser explorados dentro dessa sequência didática: o direito à saúde, à segurança, à moradia, à educação...</a:t>
            </a:r>
          </a:p>
        </p:txBody>
      </p:sp>
      <p:pic>
        <p:nvPicPr>
          <p:cNvPr id="4" name="Imagem 3" descr="Resultado de imagem para DIREITO A SEGURANÇ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878" y="3413979"/>
            <a:ext cx="28575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Imagem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95" y="3413979"/>
            <a:ext cx="3283047" cy="2899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758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DIREITO  A SAU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3" y="1522447"/>
            <a:ext cx="3926103" cy="342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precariedade do sistema de sa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19" y="1312098"/>
            <a:ext cx="5715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0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8720" y="940526"/>
            <a:ext cx="9827151" cy="515547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4000" dirty="0"/>
              <a:t>“Os professores têm que decidir se é a aprendizagem um momento de memorização de conteúdos dados, fragmentados e não contextualizados, ou se é o momento de compreensão da realidade, de observação questionadora e de argumentação que venham a estimular a capacidade criadora”</a:t>
            </a:r>
          </a:p>
          <a:p>
            <a:pPr marL="0" indent="0" algn="r">
              <a:buNone/>
            </a:pPr>
            <a:r>
              <a:rPr lang="pt-BR" dirty="0"/>
              <a:t>RONCA, Paulo; TERZI, Cleide. A aula operatória e a construção do conhecimento. São Paulo: </a:t>
            </a:r>
            <a:r>
              <a:rPr lang="pt-BR" dirty="0" err="1"/>
              <a:t>Esplan</a:t>
            </a:r>
            <a:r>
              <a:rPr lang="pt-BR" dirty="0"/>
              <a:t>, 1995.</a:t>
            </a:r>
          </a:p>
        </p:txBody>
      </p:sp>
    </p:spTree>
    <p:extLst>
      <p:ext uri="{BB962C8B-B14F-4D97-AF65-F5344CB8AC3E}">
        <p14:creationId xmlns:p14="http://schemas.microsoft.com/office/powerpoint/2010/main" val="36862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DIREITO A MORA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2121409"/>
            <a:ext cx="5532316" cy="405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DIREITO  A MORA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35" y="2121407"/>
            <a:ext cx="5440993" cy="4050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70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Resultado de imagem para DIREITO A EDUCACA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4" y="1533378"/>
            <a:ext cx="5233181" cy="483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DIREITO A EDUCACA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40" y="1924490"/>
            <a:ext cx="5400040" cy="405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305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848" y="715617"/>
            <a:ext cx="10058400" cy="5456583"/>
          </a:xfrm>
        </p:spPr>
        <p:txBody>
          <a:bodyPr>
            <a:normAutofit/>
          </a:bodyPr>
          <a:lstStyle/>
          <a:p>
            <a:r>
              <a:rPr lang="pt-BR" sz="3000" dirty="0"/>
              <a:t>Depois de entendido o conceito de “direito humano” haveria então a possibilidade de explorar a ideia que há um documento que descreve esses direitos:</a:t>
            </a:r>
          </a:p>
        </p:txBody>
      </p:sp>
      <p:pic>
        <p:nvPicPr>
          <p:cNvPr id="4" name="Imagem 3" descr="Resultado de imagem para CONSTITUICAO FEDER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64" y="2686930"/>
            <a:ext cx="5246077" cy="321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sultado de imagem para 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684" y="2037195"/>
            <a:ext cx="3717564" cy="45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98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5435" t="16394" r="33192" b="7032"/>
          <a:stretch/>
        </p:blipFill>
        <p:spPr>
          <a:xfrm>
            <a:off x="1069848" y="479836"/>
            <a:ext cx="4572000" cy="62739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4674" t="16394" r="31808" b="4713"/>
          <a:stretch/>
        </p:blipFill>
        <p:spPr>
          <a:xfrm>
            <a:off x="6169488" y="479836"/>
            <a:ext cx="4776807" cy="63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2609" y="437322"/>
            <a:ext cx="10465639" cy="6082748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BLANCO, Rosa. A atenção à diversidade na sala de aula e as adaptações do currículo. In: COLL, César, MARCHESI, Álvaro e PALACIOS, Jesus (</a:t>
            </a:r>
            <a:r>
              <a:rPr lang="pt-BR" sz="3000" dirty="0" err="1"/>
              <a:t>org</a:t>
            </a:r>
            <a:r>
              <a:rPr lang="pt-BR" sz="3000" dirty="0"/>
              <a:t>). </a:t>
            </a:r>
            <a:r>
              <a:rPr lang="pt-BR" sz="3000" b="1" dirty="0"/>
              <a:t>Desenvolvimento psicólogo e educação</a:t>
            </a:r>
            <a:r>
              <a:rPr lang="pt-BR" sz="3000" dirty="0"/>
              <a:t>. </a:t>
            </a:r>
            <a:r>
              <a:rPr lang="pt-BR" sz="3000" dirty="0" err="1"/>
              <a:t>Trad</a:t>
            </a:r>
            <a:r>
              <a:rPr lang="pt-BR" sz="3000" dirty="0"/>
              <a:t>: Fátima Murad, 2ªed. Porto Alegre: Artmed, 2004. </a:t>
            </a:r>
          </a:p>
          <a:p>
            <a:pPr algn="just"/>
            <a:r>
              <a:rPr lang="pt-BR" sz="3000" dirty="0"/>
              <a:t>SÃO PAULO (Estado). </a:t>
            </a:r>
            <a:r>
              <a:rPr lang="pt-BR" sz="3000" b="1" dirty="0"/>
              <a:t>Currículo do Estado de São Paulo. </a:t>
            </a:r>
            <a:r>
              <a:rPr lang="pt-BR" sz="3000" dirty="0"/>
              <a:t>São Paulo: Secretaria da Educação, 2012</a:t>
            </a:r>
          </a:p>
          <a:p>
            <a:pPr algn="just"/>
            <a:r>
              <a:rPr lang="pt-BR" sz="3000" dirty="0"/>
              <a:t>SÃO PAULO (Estado).</a:t>
            </a:r>
            <a:r>
              <a:rPr lang="pt-BR" sz="3000" b="1" dirty="0"/>
              <a:t>Matriz de avaliação processual</a:t>
            </a:r>
            <a:r>
              <a:rPr lang="pt-BR" sz="3000" dirty="0"/>
              <a:t>: geografia e história, ciências humanas. São Paulo: SE, 2016.</a:t>
            </a:r>
          </a:p>
          <a:p>
            <a:pPr algn="just"/>
            <a:r>
              <a:rPr lang="pt-BR" sz="3000" dirty="0"/>
              <a:t>NEMI, Ana Lúcia Lana. </a:t>
            </a:r>
            <a:r>
              <a:rPr lang="pt-BR" sz="3000" b="1" dirty="0"/>
              <a:t>Ensino de história e experiências: o tempo vivido</a:t>
            </a:r>
            <a:r>
              <a:rPr lang="pt-BR" sz="3000" dirty="0"/>
              <a:t>.  volume único. Exemplar </a:t>
            </a:r>
            <a:r>
              <a:rPr lang="pt-BR" sz="3000"/>
              <a:t>do professor. </a:t>
            </a:r>
            <a:r>
              <a:rPr lang="pt-BR" sz="3000" dirty="0"/>
              <a:t>1ªed. São Paulo: FTD, 2009. </a:t>
            </a:r>
          </a:p>
        </p:txBody>
      </p:sp>
    </p:spTree>
    <p:extLst>
      <p:ext uri="{BB962C8B-B14F-4D97-AF65-F5344CB8AC3E}">
        <p14:creationId xmlns:p14="http://schemas.microsoft.com/office/powerpoint/2010/main" val="411406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Adaptação curricular: conceito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5130" y="2121407"/>
            <a:ext cx="10333118" cy="4067357"/>
          </a:xfrm>
        </p:spPr>
        <p:txBody>
          <a:bodyPr>
            <a:normAutofit/>
          </a:bodyPr>
          <a:lstStyle/>
          <a:p>
            <a:pPr algn="just"/>
            <a:r>
              <a:rPr lang="pt-BR" sz="3000" dirty="0"/>
              <a:t>O conceito de Adaptação Curricular individualizada é restrito aos casos que as necessidades educativas dos alunos requererem ações, recursos ou medidas de caráter especial ou extraordinário durante toda a escolarização ou parte dela. </a:t>
            </a:r>
          </a:p>
          <a:p>
            <a:pPr algn="just"/>
            <a:r>
              <a:rPr lang="pt-BR" sz="3000" dirty="0"/>
              <a:t>Público alvo bem definido.</a:t>
            </a:r>
          </a:p>
          <a:p>
            <a:pPr algn="just"/>
            <a:r>
              <a:rPr lang="pt-BR" sz="3000" dirty="0"/>
              <a:t>Tem como função: ajustar e complementar o currículo de modo a responder as necessidades educativas e conseguir o máximo de desenvolvimento pessoal e social.</a:t>
            </a:r>
          </a:p>
        </p:txBody>
      </p:sp>
    </p:spTree>
    <p:extLst>
      <p:ext uri="{BB962C8B-B14F-4D97-AF65-F5344CB8AC3E}">
        <p14:creationId xmlns:p14="http://schemas.microsoft.com/office/powerpoint/2010/main" val="25216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0904" y="484632"/>
            <a:ext cx="10187344" cy="5687568"/>
          </a:xfrm>
        </p:spPr>
        <p:txBody>
          <a:bodyPr>
            <a:noAutofit/>
          </a:bodyPr>
          <a:lstStyle/>
          <a:p>
            <a:pPr algn="just"/>
            <a:r>
              <a:rPr lang="pt-BR" sz="3000" dirty="0"/>
              <a:t>A adaptação curricular </a:t>
            </a:r>
            <a:r>
              <a:rPr lang="pt-BR" sz="3000" b="1" u="sng" dirty="0"/>
              <a:t>não</a:t>
            </a:r>
            <a:r>
              <a:rPr lang="pt-BR" sz="3000" dirty="0"/>
              <a:t> significa um currículo paralelo ou separado daquele seguido pelos outros;</a:t>
            </a:r>
          </a:p>
          <a:p>
            <a:pPr algn="just"/>
            <a:r>
              <a:rPr lang="pt-BR" sz="3000" dirty="0"/>
              <a:t>A adaptação possibilita que o aluno compartilhe determinadas aprendizagens com seu grupo de referência, que introduza outras, priorize algumas e até renuncie, de forma temporária ou permanente, certas aprendizagens. Possibilita também trabalhar com estratégias distintas, adaptação de material de uso comum ou modificação de agrupamentos de alunos; </a:t>
            </a:r>
          </a:p>
          <a:p>
            <a:pPr algn="just"/>
            <a:r>
              <a:rPr lang="pt-BR" sz="3000" dirty="0"/>
              <a:t>É um procedimento INDIVIDUAL e ESPECÍFICO;</a:t>
            </a:r>
          </a:p>
          <a:p>
            <a:pPr algn="just"/>
            <a:r>
              <a:rPr lang="pt-BR" sz="3000" dirty="0" smtClean="0"/>
              <a:t>As </a:t>
            </a:r>
            <a:r>
              <a:rPr lang="pt-BR" sz="3000" dirty="0"/>
              <a:t>adaptações devem ser pautadas em decisões FUNCIONAIS E REALISTAS.</a:t>
            </a:r>
          </a:p>
        </p:txBody>
      </p:sp>
    </p:spTree>
    <p:extLst>
      <p:ext uri="{BB962C8B-B14F-4D97-AF65-F5344CB8AC3E}">
        <p14:creationId xmlns:p14="http://schemas.microsoft.com/office/powerpoint/2010/main" val="257259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adaptação curricular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8383" y="2121407"/>
            <a:ext cx="10319865" cy="450467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t-BR" sz="3000" b="1" u="sng" dirty="0"/>
              <a:t>Meios de acesso </a:t>
            </a:r>
            <a:r>
              <a:rPr lang="pt-BR" sz="3000" dirty="0"/>
              <a:t>(condições físico-ambientais, de materiais e equipamentos);</a:t>
            </a:r>
          </a:p>
          <a:p>
            <a:pPr algn="just">
              <a:buFontTx/>
              <a:buChar char="-"/>
            </a:pPr>
            <a:r>
              <a:rPr lang="pt-BR" sz="3000" b="1" u="sng" dirty="0"/>
              <a:t>Componentes do currículo</a:t>
            </a:r>
          </a:p>
          <a:p>
            <a:pPr marL="0" indent="0" algn="just">
              <a:buNone/>
            </a:pPr>
            <a:r>
              <a:rPr lang="pt-BR" sz="3000" dirty="0"/>
              <a:t>Modificações ou ajustes que se fazem com relação a quê, como e quando ensinar e avaliar, ou seja, com relação aos objetivos, conteúdos e sua sequência, à metodologia e aos critérios e procedimentos de avaliação, podendo ser mais ou menos significativas.</a:t>
            </a:r>
          </a:p>
        </p:txBody>
      </p:sp>
    </p:spTree>
    <p:extLst>
      <p:ext uri="{BB962C8B-B14F-4D97-AF65-F5344CB8AC3E}">
        <p14:creationId xmlns:p14="http://schemas.microsoft.com/office/powerpoint/2010/main" val="324966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Estudo de caso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3096" y="1643269"/>
            <a:ext cx="10707756" cy="5009321"/>
          </a:xfrm>
        </p:spPr>
        <p:txBody>
          <a:bodyPr>
            <a:noAutofit/>
          </a:bodyPr>
          <a:lstStyle/>
          <a:p>
            <a:pPr algn="just"/>
            <a:r>
              <a:rPr lang="pt-BR" sz="2500" dirty="0"/>
              <a:t>Método:</a:t>
            </a:r>
          </a:p>
          <a:p>
            <a:pPr algn="just"/>
            <a:r>
              <a:rPr lang="pt-BR" sz="2500" dirty="0"/>
              <a:t>Entender o aluno (que tipo de deficiência, quais as possibilidades de aprendizagem...)</a:t>
            </a:r>
          </a:p>
          <a:p>
            <a:pPr algn="just"/>
            <a:r>
              <a:rPr lang="pt-BR" sz="2500" dirty="0"/>
              <a:t>Estudar atentamente o Plano de Ensino do Bimestre, Matriz de Referência e Matriz da AAP;</a:t>
            </a:r>
          </a:p>
          <a:p>
            <a:pPr algn="just"/>
            <a:r>
              <a:rPr lang="pt-BR" sz="2500" dirty="0"/>
              <a:t>Epistemologia- pensar sobre o “conhecimento”, norteado pela questão: O que é imprescindível e possível que esse aluno “saiba fazer” na disciplina de História nesse bimestre? Como transformar o conteúdo em aprendizagem significativa? </a:t>
            </a:r>
          </a:p>
          <a:p>
            <a:pPr algn="just"/>
            <a:r>
              <a:rPr lang="pt-BR" sz="2500" dirty="0"/>
              <a:t>A partir daí, olhando para as competências e habilidades previstas, fazer os devidos recortes, levando-se em conta o essencial e o possível dentro da realidade do aluno. </a:t>
            </a:r>
          </a:p>
        </p:txBody>
      </p:sp>
    </p:spTree>
    <p:extLst>
      <p:ext uri="{BB962C8B-B14F-4D97-AF65-F5344CB8AC3E}">
        <p14:creationId xmlns:p14="http://schemas.microsoft.com/office/powerpoint/2010/main" val="133209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Alunos 8º ano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0087" y="2121408"/>
            <a:ext cx="10893287" cy="4050792"/>
          </a:xfrm>
        </p:spPr>
        <p:txBody>
          <a:bodyPr>
            <a:noAutofit/>
          </a:bodyPr>
          <a:lstStyle/>
          <a:p>
            <a:pPr algn="just"/>
            <a:r>
              <a:rPr lang="pt-BR" sz="3000" dirty="0" smtClean="0"/>
              <a:t>Aluno 1- comprometimento </a:t>
            </a:r>
            <a:r>
              <a:rPr lang="pt-BR" sz="3000" dirty="0"/>
              <a:t>severo. Trabalhar com oralidade, alfabetização, tem aprendizagem limitada. Trabalho no sentido de buscar significado para vida real. Simplificar ao máximo para que aprendizagem ocorra.</a:t>
            </a:r>
          </a:p>
          <a:p>
            <a:pPr algn="just"/>
            <a:r>
              <a:rPr lang="pt-BR" sz="3000" dirty="0" smtClean="0"/>
              <a:t>Aluno 2- Investir </a:t>
            </a:r>
            <a:r>
              <a:rPr lang="pt-BR" sz="3000" dirty="0"/>
              <a:t>no trabalho com materiais concretos, lúdico, trabalhar oralidade, explorar o visual para explicar qualquer conteúdo pois há muita dificuldade com conceitos. Treinável</a:t>
            </a:r>
            <a:r>
              <a:rPr lang="pt-BR" sz="3000" dirty="0" smtClean="0"/>
              <a:t>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55385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ensino – 8ºano </a:t>
            </a:r>
            <a:r>
              <a:rPr lang="pt-BR" dirty="0" smtClean="0"/>
              <a:t>(1ºbimestre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210" y="1703070"/>
            <a:ext cx="10847070" cy="4903470"/>
          </a:xfrm>
        </p:spPr>
        <p:txBody>
          <a:bodyPr>
            <a:normAutofit/>
          </a:bodyPr>
          <a:lstStyle/>
          <a:p>
            <a:pPr algn="ctr"/>
            <a:endParaRPr lang="pt-BR" sz="4000" b="1" u="sng" dirty="0" smtClean="0"/>
          </a:p>
          <a:p>
            <a:pPr algn="ctr"/>
            <a:r>
              <a:rPr lang="pt-BR" sz="4000" b="1" u="sng" dirty="0" smtClean="0"/>
              <a:t>Estudo</a:t>
            </a:r>
            <a:r>
              <a:rPr lang="pt-BR" sz="4000" b="1" u="sng" dirty="0"/>
              <a:t>, análise e seleção </a:t>
            </a:r>
            <a:r>
              <a:rPr lang="pt-BR" sz="4000" dirty="0"/>
              <a:t>das habilidades do plano;</a:t>
            </a:r>
          </a:p>
          <a:p>
            <a:pPr algn="ctr"/>
            <a:r>
              <a:rPr lang="pt-BR" sz="4000" b="1" dirty="0"/>
              <a:t>Quais são as competências e habilidades poderiam ser desenvolvidas tendo em vista os alunos em questão?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88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36" t="16696" r="25269" b="17232"/>
          <a:stretch/>
        </p:blipFill>
        <p:spPr>
          <a:xfrm>
            <a:off x="1789613" y="314734"/>
            <a:ext cx="8321039" cy="6270436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785404" y="4161023"/>
            <a:ext cx="7455876" cy="104502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3022794">
            <a:off x="10693078" y="3263705"/>
            <a:ext cx="759656" cy="15303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10069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915_TF00019431.potx" id="{7BA6DAB0-7F09-4FDA-92AE-EA895743EF05}" vid="{514CE204-D528-404F-8B3E-F5D049C2106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928E4D0-782D-4812-BE7D-AE5131FD3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65D742-03F8-4A07-AD44-2F5940A96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915EF7-B9F6-4EB7-AA4F-557BE6AB702C}">
  <ds:schemaRefs>
    <ds:schemaRef ds:uri="http://schemas.microsoft.com/office/2006/metadata/properties"/>
    <ds:schemaRef ds:uri="http://purl.org/dc/dcmitype/"/>
    <ds:schemaRef ds:uri="71af3243-3dd4-4a8d-8c0d-dd76da1f02a5"/>
    <ds:schemaRef ds:uri="http://schemas.microsoft.com/office/2006/documentManagement/types"/>
    <ds:schemaRef ds:uri="16c05727-aa75-4e4a-9b5f-8a80a1165891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base</Template>
  <TotalTime>0</TotalTime>
  <Words>895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Base</vt:lpstr>
      <vt:lpstr>ADAPTAÇÃO CURRICULAR HISTÓRIA</vt:lpstr>
      <vt:lpstr>Apresentação do PowerPoint</vt:lpstr>
      <vt:lpstr>Adaptação curricular: conceito</vt:lpstr>
      <vt:lpstr>Apresentação do PowerPoint</vt:lpstr>
      <vt:lpstr>Tipos de adaptação curricular</vt:lpstr>
      <vt:lpstr>Estudo de caso</vt:lpstr>
      <vt:lpstr>Alunos 8º ano </vt:lpstr>
      <vt:lpstr>Plano de ensino – 8ºano (1ºbimestre)</vt:lpstr>
      <vt:lpstr>Apresentação do PowerPoint</vt:lpstr>
      <vt:lpstr>Apresentação do PowerPoint</vt:lpstr>
      <vt:lpstr>Apresentação do PowerPoint</vt:lpstr>
      <vt:lpstr>Atentar: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2020-06-12T17:35:41Z</dcterms:created>
  <dcterms:modified xsi:type="dcterms:W3CDTF">2020-06-13T02:11:23Z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